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>
        <p:scale>
          <a:sx n="200" d="100"/>
          <a:sy n="200" d="100"/>
        </p:scale>
        <p:origin x="4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feld 65">
            <a:extLst>
              <a:ext uri="{FF2B5EF4-FFF2-40B4-BE49-F238E27FC236}">
                <a16:creationId xmlns:a16="http://schemas.microsoft.com/office/drawing/2014/main" id="{65628693-5643-AB40-A591-E4DBD528852A}"/>
              </a:ext>
            </a:extLst>
          </p:cNvPr>
          <p:cNvSpPr txBox="1"/>
          <p:nvPr/>
        </p:nvSpPr>
        <p:spPr>
          <a:xfrm>
            <a:off x="698858" y="3540035"/>
            <a:ext cx="23391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olekularpathologischen 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Beurteilung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INSTITUT FÜR NEUROPATHOLOGIE </a:t>
            </a:r>
            <a:r>
              <a:rPr lang="de-AT" sz="1100" b="1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UND NEUROMOLEKULAR-PATHOLOGIE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Direktorin: 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Einsender</a:t>
            </a: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Kostenstellenetikett</a:t>
            </a: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>
                <a:solidFill>
                  <a:srgbClr val="4C7993"/>
                </a:solidFill>
              </a:rPr>
              <a:t>Patientenetikett</a:t>
            </a: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>
                <a:solidFill>
                  <a:srgbClr val="4C7993"/>
                </a:solidFill>
              </a:rPr>
              <a:t>Geb. </a:t>
            </a:r>
            <a:r>
              <a:rPr lang="en-US" sz="800" dirty="0" smtClean="0">
                <a:solidFill>
                  <a:srgbClr val="4C7993"/>
                </a:solidFill>
              </a:rPr>
              <a:t>Datum: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Sex: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Adresse: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>
                <a:solidFill>
                  <a:srgbClr val="4C7993"/>
                </a:solidFill>
              </a:rPr>
              <a:t>Anfordernder Ä</a:t>
            </a:r>
            <a:r>
              <a:rPr lang="en-US" sz="1100" dirty="0" smtClean="0">
                <a:solidFill>
                  <a:srgbClr val="4C7993"/>
                </a:solidFill>
              </a:rPr>
              <a:t>rzt/in</a:t>
            </a:r>
            <a:r>
              <a:rPr lang="en-US" sz="1100" dirty="0">
                <a:solidFill>
                  <a:srgbClr val="4C7993"/>
                </a:solidFill>
              </a:rPr>
              <a:t>			Erreichbar unter			Datum, Unterschrift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71300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Einsendeschein für integrierte Hirntumor-Diagnostik</a:t>
            </a:r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3" y="2910647"/>
            <a:ext cx="6332893" cy="373576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Auftrag zur</a:t>
            </a:r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Untersuchungsmaterial</a:t>
            </a:r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Anamnese</a:t>
            </a:r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554833" y="3393966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730E2ADC-A0BD-5AD9-D5BF-40D7584841C3}"/>
              </a:ext>
            </a:extLst>
          </p:cNvPr>
          <p:cNvSpPr/>
          <p:nvPr/>
        </p:nvSpPr>
        <p:spPr>
          <a:xfrm>
            <a:off x="557608" y="3629491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3" name="Abgerundetes Rechteck 62">
            <a:extLst>
              <a:ext uri="{FF2B5EF4-FFF2-40B4-BE49-F238E27FC236}">
                <a16:creationId xmlns:a16="http://schemas.microsoft.com/office/drawing/2014/main" id="{EAFE4603-35B6-3CFA-15DB-0FF8737B660D}"/>
              </a:ext>
            </a:extLst>
          </p:cNvPr>
          <p:cNvSpPr/>
          <p:nvPr/>
        </p:nvSpPr>
        <p:spPr>
          <a:xfrm>
            <a:off x="3852215" y="3399511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25E5A85E-7FD2-0A8F-0BFB-1581FCE318BE}"/>
              </a:ext>
            </a:extLst>
          </p:cNvPr>
          <p:cNvSpPr/>
          <p:nvPr/>
        </p:nvSpPr>
        <p:spPr>
          <a:xfrm>
            <a:off x="3854987" y="3635036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696083" y="3304510"/>
            <a:ext cx="16946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istologischen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Beurteilung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855F85C6-5912-6CB0-BADD-D95034854180}"/>
              </a:ext>
            </a:extLst>
          </p:cNvPr>
          <p:cNvSpPr txBox="1"/>
          <p:nvPr/>
        </p:nvSpPr>
        <p:spPr>
          <a:xfrm>
            <a:off x="4013212" y="3310039"/>
            <a:ext cx="1662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ntraoperativen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Histologie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33D5BD16-F73D-4A35-375A-54C03FBDE05D}"/>
              </a:ext>
            </a:extLst>
          </p:cNvPr>
          <p:cNvSpPr txBox="1"/>
          <p:nvPr/>
        </p:nvSpPr>
        <p:spPr>
          <a:xfrm>
            <a:off x="4013211" y="3544991"/>
            <a:ext cx="15808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anopore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Sequenzierung</a:t>
            </a: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1904263" y="4444139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4347570D-0D1E-F4D2-6AD0-72C0729636F6}"/>
              </a:ext>
            </a:extLst>
          </p:cNvPr>
          <p:cNvSpPr txBox="1"/>
          <p:nvPr/>
        </p:nvSpPr>
        <p:spPr>
          <a:xfrm>
            <a:off x="262553" y="4354718"/>
            <a:ext cx="14205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Infektiöses Material</a:t>
            </a:r>
          </a:p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(HIV, Hep B/C, CJK)</a:t>
            </a: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5874266B-624E-5DE1-E68E-9883A6FAF053}"/>
              </a:ext>
            </a:extLst>
          </p:cNvPr>
          <p:cNvSpPr txBox="1"/>
          <p:nvPr/>
        </p:nvSpPr>
        <p:spPr>
          <a:xfrm>
            <a:off x="2012928" y="4354718"/>
            <a:ext cx="340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Ja: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D083728A-173B-73B2-15AF-C6493853B5CA}"/>
              </a:ext>
            </a:extLst>
          </p:cNvPr>
          <p:cNvSpPr txBox="1"/>
          <p:nvPr/>
        </p:nvSpPr>
        <p:spPr>
          <a:xfrm>
            <a:off x="2759109" y="4349128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Nein</a:t>
            </a:r>
          </a:p>
        </p:txBody>
      </p:sp>
      <p:sp>
        <p:nvSpPr>
          <p:cNvPr id="73" name="Abgerundetes Rechteck 72">
            <a:extLst>
              <a:ext uri="{FF2B5EF4-FFF2-40B4-BE49-F238E27FC236}">
                <a16:creationId xmlns:a16="http://schemas.microsoft.com/office/drawing/2014/main" id="{05AD7519-1F1B-5E8D-8207-20091160E518}"/>
              </a:ext>
            </a:extLst>
          </p:cNvPr>
          <p:cNvSpPr/>
          <p:nvPr/>
        </p:nvSpPr>
        <p:spPr>
          <a:xfrm>
            <a:off x="2655173" y="4446912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CBB2C24D-3CBF-2B0D-3A01-36771A91BAAB}"/>
              </a:ext>
            </a:extLst>
          </p:cNvPr>
          <p:cNvSpPr txBox="1"/>
          <p:nvPr/>
        </p:nvSpPr>
        <p:spPr>
          <a:xfrm>
            <a:off x="2761883" y="4568028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Unbekannt</a:t>
            </a:r>
          </a:p>
        </p:txBody>
      </p:sp>
      <p:sp>
        <p:nvSpPr>
          <p:cNvPr id="75" name="Abgerundetes Rechteck 74">
            <a:extLst>
              <a:ext uri="{FF2B5EF4-FFF2-40B4-BE49-F238E27FC236}">
                <a16:creationId xmlns:a16="http://schemas.microsoft.com/office/drawing/2014/main" id="{2BF7D454-67C6-454C-675B-4A5683B17855}"/>
              </a:ext>
            </a:extLst>
          </p:cNvPr>
          <p:cNvSpPr/>
          <p:nvPr/>
        </p:nvSpPr>
        <p:spPr>
          <a:xfrm>
            <a:off x="2655173" y="464641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738363" y="4373882"/>
            <a:ext cx="16850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Zeitpunkt der Entnahme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……..  (Uhr)  in Formalin</a:t>
            </a: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0"/>
            <a:ext cx="6323988" cy="867451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C34670BC-16B1-58BB-E7AE-11E3BA6295CA}"/>
              </a:ext>
            </a:extLst>
          </p:cNvPr>
          <p:cNvSpPr txBox="1"/>
          <p:nvPr/>
        </p:nvSpPr>
        <p:spPr>
          <a:xfrm>
            <a:off x="210059" y="5283025"/>
            <a:ext cx="9252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Lokalisation: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172956" y="5252769"/>
            <a:ext cx="3428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Kontrastmittelaufnahme Bildgebung</a:t>
            </a:r>
            <a:r>
              <a:rPr lang="de-D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   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        Nein </a:t>
            </a:r>
          </a:p>
          <a:p>
            <a:endParaRPr lang="de-DE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676" y="6313393"/>
            <a:ext cx="148895" cy="148895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999" y="5818743"/>
            <a:ext cx="158927" cy="15892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180169" y="5458545"/>
            <a:ext cx="30016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Wenn Ja:             homogen           inhomogen</a:t>
            </a:r>
          </a:p>
        </p:txBody>
      </p:sp>
      <p:pic>
        <p:nvPicPr>
          <p:cNvPr id="56" name="Grafik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087" y="7025807"/>
            <a:ext cx="148895" cy="148895"/>
          </a:xfrm>
          <a:prstGeom prst="rect">
            <a:avLst/>
          </a:prstGeom>
        </p:spPr>
      </p:pic>
      <p:pic>
        <p:nvPicPr>
          <p:cNvPr id="81" name="Grafik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781" y="7025807"/>
            <a:ext cx="148895" cy="148895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42952" y="6876078"/>
            <a:ext cx="31870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Klinische Angaben/Anamnese u. Verdachtsdiagnose: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723478" y="6258206"/>
            <a:ext cx="23374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Familienanamnese:        Ja          Nein </a:t>
            </a:r>
          </a:p>
        </p:txBody>
      </p:sp>
      <p:pic>
        <p:nvPicPr>
          <p:cNvPr id="82" name="Grafik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772" y="5319651"/>
            <a:ext cx="148895" cy="148895"/>
          </a:xfrm>
          <a:prstGeom prst="rect">
            <a:avLst/>
          </a:prstGeom>
        </p:spPr>
      </p:pic>
      <p:pic>
        <p:nvPicPr>
          <p:cNvPr id="83" name="Grafik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093" y="5523512"/>
            <a:ext cx="148895" cy="148895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828062" y="5792528"/>
            <a:ext cx="20778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Vor-Operation:         Ja        Nein </a:t>
            </a:r>
          </a:p>
        </p:txBody>
      </p:sp>
      <p:pic>
        <p:nvPicPr>
          <p:cNvPr id="84" name="Grafik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650" y="5498393"/>
            <a:ext cx="148895" cy="148895"/>
          </a:xfrm>
          <a:prstGeom prst="rect">
            <a:avLst/>
          </a:prstGeom>
        </p:spPr>
      </p:pic>
      <p:pic>
        <p:nvPicPr>
          <p:cNvPr id="85" name="Grafik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980" y="5305717"/>
            <a:ext cx="148895" cy="14889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10059" y="5795092"/>
            <a:ext cx="31550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Radiatio und/oder Chemotherapie:       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Ja        Nein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6" name="Grafik 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325" y="5830611"/>
            <a:ext cx="148895" cy="148895"/>
          </a:xfrm>
          <a:prstGeom prst="rect">
            <a:avLst/>
          </a:prstGeom>
        </p:spPr>
      </p:pic>
      <p:pic>
        <p:nvPicPr>
          <p:cNvPr id="87" name="Grafik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814" y="5847299"/>
            <a:ext cx="148895" cy="148895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10059" y="6087200"/>
            <a:ext cx="27077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Wenn ja: </a:t>
            </a:r>
          </a:p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Frühere histopathologische Untersuchungen: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526077" y="6778898"/>
            <a:ext cx="17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TU-Bank (HD, PS, TDB)</a:t>
            </a:r>
          </a:p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Ja             Nein</a:t>
            </a:r>
          </a:p>
        </p:txBody>
      </p:sp>
      <p:pic>
        <p:nvPicPr>
          <p:cNvPr id="88" name="Grafik 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026" y="5833455"/>
            <a:ext cx="148895" cy="148895"/>
          </a:xfrm>
          <a:prstGeom prst="rect">
            <a:avLst/>
          </a:prstGeom>
        </p:spPr>
      </p:pic>
      <p:pic>
        <p:nvPicPr>
          <p:cNvPr id="89" name="Grafik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093" y="6307817"/>
            <a:ext cx="148895" cy="148895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4575864" y="7433737"/>
            <a:ext cx="5822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Studie:</a:t>
            </a:r>
          </a:p>
        </p:txBody>
      </p:sp>
      <p:cxnSp>
        <p:nvCxnSpPr>
          <p:cNvPr id="19" name="Gerader Verbinder 18"/>
          <p:cNvCxnSpPr/>
          <p:nvPr/>
        </p:nvCxnSpPr>
        <p:spPr>
          <a:xfrm flipV="1">
            <a:off x="263997" y="5720155"/>
            <a:ext cx="6280659" cy="222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/>
          <p:cNvCxnSpPr>
            <a:stCxn id="77" idx="1"/>
          </p:cNvCxnSpPr>
          <p:nvPr/>
        </p:nvCxnSpPr>
        <p:spPr>
          <a:xfrm>
            <a:off x="266463" y="6680425"/>
            <a:ext cx="6246252" cy="1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342712" y="7805374"/>
            <a:ext cx="33089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Makroskopisch (von der Neuropathologie auszufüllen):</a:t>
            </a: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75" y="81607"/>
            <a:ext cx="705615" cy="68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159</Words>
  <Application>Microsoft Office PowerPoint</Application>
  <PresentationFormat>A4-Papier (210 x 297 mm)</PresentationFormat>
  <Paragraphs>50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Saglam Rueya</cp:lastModifiedBy>
  <cp:revision>51</cp:revision>
  <cp:lastPrinted>2025-04-28T08:45:20Z</cp:lastPrinted>
  <dcterms:created xsi:type="dcterms:W3CDTF">2025-04-26T09:48:02Z</dcterms:created>
  <dcterms:modified xsi:type="dcterms:W3CDTF">2026-08-14T10:55:34Z</dcterms:modified>
</cp:coreProperties>
</file>