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 varScale="1">
        <p:scale>
          <a:sx n="76" d="100"/>
          <a:sy n="76" d="100"/>
        </p:scale>
        <p:origin x="3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INSTITUT FÜR NEUROPATHOLOGIE </a:t>
            </a:r>
            <a:r>
              <a:rPr lang="de-AT" sz="1100" b="1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UND NEUROMOLEKULAR-PATHOLOGIE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Direktorin: 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Einsender</a:t>
            </a: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Kostenstellenetikett</a:t>
            </a: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Patientenetikett</a:t>
            </a: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>
                <a:solidFill>
                  <a:srgbClr val="4C7993"/>
                </a:solidFill>
              </a:rPr>
              <a:t>Geb. </a:t>
            </a:r>
            <a:r>
              <a:rPr lang="en-US" sz="800" dirty="0" smtClean="0">
                <a:solidFill>
                  <a:srgbClr val="4C7993"/>
                </a:solidFill>
              </a:rPr>
              <a:t>Datum: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</a:t>
            </a:r>
            <a:r>
              <a:rPr lang="en-US" sz="800" dirty="0" smtClean="0">
                <a:solidFill>
                  <a:srgbClr val="4C7993"/>
                </a:solidFill>
              </a:rPr>
              <a:t>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Adresse: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>
                <a:solidFill>
                  <a:srgbClr val="4C7993"/>
                </a:solidFill>
              </a:rPr>
              <a:t>Anfordernder Ä</a:t>
            </a:r>
            <a:r>
              <a:rPr lang="en-US" sz="1100" dirty="0" smtClean="0">
                <a:solidFill>
                  <a:srgbClr val="4C7993"/>
                </a:solidFill>
              </a:rPr>
              <a:t>rzt/in</a:t>
            </a:r>
            <a:r>
              <a:rPr lang="en-US" sz="1100" dirty="0">
                <a:solidFill>
                  <a:srgbClr val="4C7993"/>
                </a:solidFill>
              </a:rPr>
              <a:t>			Erreichbar unter			Datum, Unterschrift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Einsendeschein </a:t>
            </a:r>
            <a:r>
              <a:rPr lang="en-US" sz="1100" dirty="0" smtClean="0"/>
              <a:t>– post mortem Hirngewebe</a:t>
            </a:r>
            <a:endParaRPr lang="en-US" sz="1100" dirty="0"/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3" y="2910647"/>
            <a:ext cx="6332893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Auftrag zur</a:t>
            </a:r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Untersuchungsmaterial</a:t>
            </a:r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Anamnese</a:t>
            </a:r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424775" y="33753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554833" y="3294974"/>
            <a:ext cx="4190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Makroskopisch-histologischen Beurteilung post mortalen Hirngewebes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42014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42712" y="4531955"/>
            <a:ext cx="15905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Zeitpunkt der 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Entnahme: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1"/>
            <a:ext cx="6253167" cy="7135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42712" y="7805374"/>
            <a:ext cx="3308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 (von der Neuropathologie auszufüllen):</a:t>
            </a: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43225" y="4283857"/>
            <a:ext cx="1004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2553" y="5296275"/>
            <a:ext cx="3585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Klinische</a:t>
            </a:r>
            <a:r>
              <a:rPr lang="de-DE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Angaben/Anamnese u. Verdachtsdiagnose: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051463" y="4358740"/>
            <a:ext cx="16321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Wurde das Gehirn 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fixiert: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6319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46" name="Abgerundetes Rechteck 45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58108" y="437068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3" name="Textfeld 2"/>
          <p:cNvSpPr txBox="1"/>
          <p:nvPr/>
        </p:nvSpPr>
        <p:spPr>
          <a:xfrm>
            <a:off x="4807167" y="4334473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4797126" y="4553137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Grafik 5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75" y="81607"/>
            <a:ext cx="705615" cy="68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99</Words>
  <Application>Microsoft Office PowerPoint</Application>
  <PresentationFormat>A4-Papier (210 x 297 mm)</PresentationFormat>
  <Paragraphs>35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57</cp:revision>
  <cp:lastPrinted>2025-04-28T08:45:20Z</cp:lastPrinted>
  <dcterms:created xsi:type="dcterms:W3CDTF">2025-04-26T09:48:02Z</dcterms:created>
  <dcterms:modified xsi:type="dcterms:W3CDTF">2026-08-14T10:57:32Z</dcterms:modified>
</cp:coreProperties>
</file>