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993"/>
    <a:srgbClr val="35BBEA"/>
    <a:srgbClr val="53C0CC"/>
    <a:srgbClr val="D1F8F5"/>
    <a:srgbClr val="5DDB76"/>
    <a:srgbClr val="5B94A2"/>
    <a:srgbClr val="A7C3C7"/>
    <a:srgbClr val="C1EFEC"/>
    <a:srgbClr val="B3D6DA"/>
    <a:srgbClr val="A8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2"/>
    <p:restoredTop sz="94732"/>
  </p:normalViewPr>
  <p:slideViewPr>
    <p:cSldViewPr snapToGrid="0">
      <p:cViewPr varScale="1">
        <p:scale>
          <a:sx n="76" d="100"/>
          <a:sy n="76" d="100"/>
        </p:scale>
        <p:origin x="31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D3BB6-BF57-B940-9B6A-8AB5A42F09B5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41425"/>
            <a:ext cx="23193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563EE-1789-6845-9F65-9AB578BFC78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23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563EE-1789-6845-9F65-9AB578BFC7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8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8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30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8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3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2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81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8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5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9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9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59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6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E5EF5BF9-B624-D74E-B583-6B9EEE0684BB}"/>
              </a:ext>
            </a:extLst>
          </p:cNvPr>
          <p:cNvSpPr txBox="1"/>
          <p:nvPr/>
        </p:nvSpPr>
        <p:spPr>
          <a:xfrm>
            <a:off x="2133996" y="162702"/>
            <a:ext cx="4244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100" b="1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INSTITUE OF </a:t>
            </a:r>
            <a:r>
              <a:rPr lang="de-AT" sz="1100" b="1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N</a:t>
            </a:r>
            <a:r>
              <a:rPr lang="de-AT" sz="1100" b="1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EUROPATHOLOGY AND NEUROMOLECULAR PATHOLOGY</a:t>
            </a:r>
            <a:endParaRPr lang="de-AT" sz="1100" b="1" kern="100" dirty="0">
              <a:solidFill>
                <a:srgbClr val="4C7993"/>
              </a:solidFill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AT" sz="1100" b="1" spc="150" dirty="0" err="1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Director</a:t>
            </a:r>
            <a:r>
              <a:rPr lang="de-AT" sz="1100" b="1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: 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UNIV.-PROF.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DR.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ADELHEID WÖHRER</a:t>
            </a:r>
            <a:r>
              <a:rPr lang="de-AT" sz="1100" b="1" dirty="0">
                <a:solidFill>
                  <a:srgbClr val="4C7993"/>
                </a:solidFill>
                <a:effectLst/>
                <a:ea typeface="Malgun Gothic" panose="020B0503020000020004" pitchFamily="34" charset="-127"/>
              </a:rPr>
              <a:t> </a:t>
            </a:r>
          </a:p>
          <a:p>
            <a:pPr>
              <a:lnSpc>
                <a:spcPct val="150000"/>
              </a:lnSpc>
            </a:pPr>
            <a:endParaRPr lang="de-AT" sz="1100" b="1" dirty="0">
              <a:solidFill>
                <a:srgbClr val="4C7993"/>
              </a:solidFill>
              <a:ea typeface="Malgun Gothic" panose="020B0503020000020004" pitchFamily="34" charset="-127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D11F086-8F8D-5575-E85E-3F0A7ABD2B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9247" y="183339"/>
            <a:ext cx="973845" cy="477997"/>
          </a:xfrm>
          <a:prstGeom prst="rect">
            <a:avLst/>
          </a:prstGeom>
        </p:spPr>
      </p:pic>
      <p:sp>
        <p:nvSpPr>
          <p:cNvPr id="48" name="Abgerundetes Rechteck 47">
            <a:extLst>
              <a:ext uri="{FF2B5EF4-FFF2-40B4-BE49-F238E27FC236}">
                <a16:creationId xmlns:a16="http://schemas.microsoft.com/office/drawing/2014/main" id="{D72A06A7-BB08-84C4-C659-A9BC8685024A}"/>
              </a:ext>
            </a:extLst>
          </p:cNvPr>
          <p:cNvSpPr/>
          <p:nvPr/>
        </p:nvSpPr>
        <p:spPr>
          <a:xfrm>
            <a:off x="262553" y="1453163"/>
            <a:ext cx="2198013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 smtClean="0">
                <a:solidFill>
                  <a:srgbClr val="4C7993"/>
                </a:solidFill>
              </a:rPr>
              <a:t>Sender</a:t>
            </a:r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49" name="Abgerundetes Rechteck 48">
            <a:extLst>
              <a:ext uri="{FF2B5EF4-FFF2-40B4-BE49-F238E27FC236}">
                <a16:creationId xmlns:a16="http://schemas.microsoft.com/office/drawing/2014/main" id="{70C83611-A66F-276E-2B40-BA0C7AF392D5}"/>
              </a:ext>
            </a:extLst>
          </p:cNvPr>
          <p:cNvSpPr/>
          <p:nvPr/>
        </p:nvSpPr>
        <p:spPr>
          <a:xfrm>
            <a:off x="2593573" y="1453162"/>
            <a:ext cx="1794252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 smtClean="0">
                <a:solidFill>
                  <a:srgbClr val="4C7993"/>
                </a:solidFill>
              </a:rPr>
              <a:t>Cost Center Label</a:t>
            </a:r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50" name="Abgerundetes Rechteck 49">
            <a:extLst>
              <a:ext uri="{FF2B5EF4-FFF2-40B4-BE49-F238E27FC236}">
                <a16:creationId xmlns:a16="http://schemas.microsoft.com/office/drawing/2014/main" id="{158459CB-7F9B-BFB9-211E-515FD1E220C6}"/>
              </a:ext>
            </a:extLst>
          </p:cNvPr>
          <p:cNvSpPr/>
          <p:nvPr/>
        </p:nvSpPr>
        <p:spPr>
          <a:xfrm>
            <a:off x="4520832" y="1453162"/>
            <a:ext cx="2074614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 smtClean="0">
                <a:solidFill>
                  <a:srgbClr val="4C7993"/>
                </a:solidFill>
              </a:rPr>
              <a:t>Patient Label</a:t>
            </a:r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800" dirty="0">
                <a:solidFill>
                  <a:srgbClr val="4C7993"/>
                </a:solidFill>
              </a:rPr>
              <a:t>Name:</a:t>
            </a:r>
          </a:p>
          <a:p>
            <a:r>
              <a:rPr lang="en-US" sz="800" dirty="0" smtClean="0">
                <a:solidFill>
                  <a:srgbClr val="4C7993"/>
                </a:solidFill>
              </a:rPr>
              <a:t>Date of Birth: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 smtClean="0">
                <a:solidFill>
                  <a:srgbClr val="4C7993"/>
                </a:solidFill>
              </a:rPr>
              <a:t>Sex: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 smtClean="0">
                <a:solidFill>
                  <a:srgbClr val="4C7993"/>
                </a:solidFill>
              </a:rPr>
              <a:t>Address:</a:t>
            </a:r>
            <a:endParaRPr lang="en-US" sz="700" dirty="0">
              <a:solidFill>
                <a:srgbClr val="4C7993"/>
              </a:solidFill>
            </a:endParaRPr>
          </a:p>
        </p:txBody>
      </p:sp>
      <p:sp>
        <p:nvSpPr>
          <p:cNvPr id="52" name="Abgerundetes Rechteck 51">
            <a:extLst>
              <a:ext uri="{FF2B5EF4-FFF2-40B4-BE49-F238E27FC236}">
                <a16:creationId xmlns:a16="http://schemas.microsoft.com/office/drawing/2014/main" id="{CED6AA4F-107D-C1A6-D978-DC692894A389}"/>
              </a:ext>
            </a:extLst>
          </p:cNvPr>
          <p:cNvSpPr/>
          <p:nvPr/>
        </p:nvSpPr>
        <p:spPr>
          <a:xfrm>
            <a:off x="279482" y="8591722"/>
            <a:ext cx="6265174" cy="626689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1100" dirty="0" smtClean="0">
                <a:solidFill>
                  <a:srgbClr val="4C7993"/>
                </a:solidFill>
              </a:rPr>
              <a:t>Requesting physician</a:t>
            </a:r>
            <a:r>
              <a:rPr lang="en-US" sz="1100" dirty="0">
                <a:solidFill>
                  <a:srgbClr val="4C7993"/>
                </a:solidFill>
              </a:rPr>
              <a:t>			</a:t>
            </a:r>
            <a:r>
              <a:rPr lang="en-US" sz="1100" dirty="0" smtClean="0">
                <a:solidFill>
                  <a:srgbClr val="4C7993"/>
                </a:solidFill>
              </a:rPr>
              <a:t>Contact Details</a:t>
            </a:r>
            <a:r>
              <a:rPr lang="en-US" sz="1100" dirty="0">
                <a:solidFill>
                  <a:srgbClr val="4C7993"/>
                </a:solidFill>
              </a:rPr>
              <a:t>			</a:t>
            </a:r>
            <a:r>
              <a:rPr lang="en-US" sz="1100" dirty="0" smtClean="0">
                <a:solidFill>
                  <a:srgbClr val="4C7993"/>
                </a:solidFill>
              </a:rPr>
              <a:t>Date, Signature</a:t>
            </a:r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EF899368-F795-E0CC-1118-5A6D7F64CB1D}"/>
              </a:ext>
            </a:extLst>
          </p:cNvPr>
          <p:cNvSpPr txBox="1"/>
          <p:nvPr/>
        </p:nvSpPr>
        <p:spPr>
          <a:xfrm>
            <a:off x="242952" y="9267414"/>
            <a:ext cx="18714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MÜLLERSTRASSE 44</a:t>
            </a:r>
          </a:p>
          <a:p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6020 INNSBRUCK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35164DA7-BE12-D941-87B4-FCA45935104E}"/>
              </a:ext>
            </a:extLst>
          </p:cNvPr>
          <p:cNvSpPr txBox="1"/>
          <p:nvPr/>
        </p:nvSpPr>
        <p:spPr>
          <a:xfrm>
            <a:off x="4404187" y="9267414"/>
            <a:ext cx="24693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Neuropathologie@i-med.ac.at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T: +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43 </a:t>
            </a:r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71300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F: +43 </a:t>
            </a:r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512 9003 73301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7" name="Abgerundetes Rechteck 56">
            <a:extLst>
              <a:ext uri="{FF2B5EF4-FFF2-40B4-BE49-F238E27FC236}">
                <a16:creationId xmlns:a16="http://schemas.microsoft.com/office/drawing/2014/main" id="{46007721-533B-1FB8-6B58-82FF98AAA410}"/>
              </a:ext>
            </a:extLst>
          </p:cNvPr>
          <p:cNvSpPr/>
          <p:nvPr/>
        </p:nvSpPr>
        <p:spPr>
          <a:xfrm>
            <a:off x="279483" y="994195"/>
            <a:ext cx="6299034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Submission form for cerebrospinal fluid diagnostics</a:t>
            </a:r>
          </a:p>
        </p:txBody>
      </p:sp>
      <p:sp>
        <p:nvSpPr>
          <p:cNvPr id="58" name="Abgerundetes Rechteck 57">
            <a:extLst>
              <a:ext uri="{FF2B5EF4-FFF2-40B4-BE49-F238E27FC236}">
                <a16:creationId xmlns:a16="http://schemas.microsoft.com/office/drawing/2014/main" id="{B8413C11-B260-5C95-7AF1-F1BB2A106B20}"/>
              </a:ext>
            </a:extLst>
          </p:cNvPr>
          <p:cNvSpPr/>
          <p:nvPr/>
        </p:nvSpPr>
        <p:spPr>
          <a:xfrm>
            <a:off x="262554" y="2910647"/>
            <a:ext cx="6262072" cy="373576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Request for</a:t>
            </a:r>
            <a:endParaRPr lang="en-US" sz="1100" dirty="0"/>
          </a:p>
        </p:txBody>
      </p:sp>
      <p:sp>
        <p:nvSpPr>
          <p:cNvPr id="59" name="Abgerundetes Rechteck 58">
            <a:extLst>
              <a:ext uri="{FF2B5EF4-FFF2-40B4-BE49-F238E27FC236}">
                <a16:creationId xmlns:a16="http://schemas.microsoft.com/office/drawing/2014/main" id="{D11D03E8-29CC-D8A9-74B0-C7F2F5044EBE}"/>
              </a:ext>
            </a:extLst>
          </p:cNvPr>
          <p:cNvSpPr/>
          <p:nvPr/>
        </p:nvSpPr>
        <p:spPr>
          <a:xfrm>
            <a:off x="279482" y="3960698"/>
            <a:ext cx="6282103" cy="349119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 err="1"/>
              <a:t>Examination</a:t>
            </a:r>
            <a:r>
              <a:rPr lang="de-DE" sz="1100" dirty="0"/>
              <a:t> material</a:t>
            </a:r>
            <a:endParaRPr lang="en-US" sz="1100" dirty="0"/>
          </a:p>
        </p:txBody>
      </p:sp>
      <p:sp>
        <p:nvSpPr>
          <p:cNvPr id="60" name="Abgerundetes Rechteck 59">
            <a:extLst>
              <a:ext uri="{FF2B5EF4-FFF2-40B4-BE49-F238E27FC236}">
                <a16:creationId xmlns:a16="http://schemas.microsoft.com/office/drawing/2014/main" id="{F8EF5114-AA4F-38FC-D76A-B8B3D1FBAC49}"/>
              </a:ext>
            </a:extLst>
          </p:cNvPr>
          <p:cNvSpPr/>
          <p:nvPr/>
        </p:nvSpPr>
        <p:spPr>
          <a:xfrm>
            <a:off x="263997" y="4937846"/>
            <a:ext cx="6282103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 err="1"/>
              <a:t>Anamnesis</a:t>
            </a:r>
            <a:endParaRPr lang="en-US" sz="1100" dirty="0"/>
          </a:p>
        </p:txBody>
      </p:sp>
      <p:sp>
        <p:nvSpPr>
          <p:cNvPr id="61" name="Abgerundetes Rechteck 60">
            <a:extLst>
              <a:ext uri="{FF2B5EF4-FFF2-40B4-BE49-F238E27FC236}">
                <a16:creationId xmlns:a16="http://schemas.microsoft.com/office/drawing/2014/main" id="{D6F1C126-38E3-8652-714C-FD4124C5C691}"/>
              </a:ext>
            </a:extLst>
          </p:cNvPr>
          <p:cNvSpPr/>
          <p:nvPr/>
        </p:nvSpPr>
        <p:spPr>
          <a:xfrm>
            <a:off x="424775" y="3375364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25E5A85E-7FD2-0A8F-0BFB-1581FCE318BE}"/>
              </a:ext>
            </a:extLst>
          </p:cNvPr>
          <p:cNvSpPr/>
          <p:nvPr/>
        </p:nvSpPr>
        <p:spPr>
          <a:xfrm>
            <a:off x="3902538" y="3387275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7F7A82B-DE71-51F7-2E98-D1C49A6CBD8C}"/>
              </a:ext>
            </a:extLst>
          </p:cNvPr>
          <p:cNvSpPr txBox="1"/>
          <p:nvPr/>
        </p:nvSpPr>
        <p:spPr>
          <a:xfrm>
            <a:off x="554833" y="3294485"/>
            <a:ext cx="14991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Cytological assessment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33D5BD16-F73D-4A35-375A-54C03FBDE05D}"/>
              </a:ext>
            </a:extLst>
          </p:cNvPr>
          <p:cNvSpPr txBox="1"/>
          <p:nvPr/>
        </p:nvSpPr>
        <p:spPr>
          <a:xfrm>
            <a:off x="4014990" y="3317664"/>
            <a:ext cx="14334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anopore Sequencing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Abgerundetes Rechteck 68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424775" y="4393068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3" name="Abgerundetes Rechteck 72">
            <a:extLst>
              <a:ext uri="{FF2B5EF4-FFF2-40B4-BE49-F238E27FC236}">
                <a16:creationId xmlns:a16="http://schemas.microsoft.com/office/drawing/2014/main" id="{05AD7519-1F1B-5E8D-8207-20091160E518}"/>
              </a:ext>
            </a:extLst>
          </p:cNvPr>
          <p:cNvSpPr/>
          <p:nvPr/>
        </p:nvSpPr>
        <p:spPr>
          <a:xfrm>
            <a:off x="424775" y="4626063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8610853F-41FD-6D30-685D-5437A8598CEB}"/>
              </a:ext>
            </a:extLst>
          </p:cNvPr>
          <p:cNvSpPr txBox="1"/>
          <p:nvPr/>
        </p:nvSpPr>
        <p:spPr>
          <a:xfrm>
            <a:off x="3738363" y="4373882"/>
            <a:ext cx="11993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of puncture:</a:t>
            </a:r>
          </a:p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Abgerundetes Rechteck 76">
            <a:extLst>
              <a:ext uri="{FF2B5EF4-FFF2-40B4-BE49-F238E27FC236}">
                <a16:creationId xmlns:a16="http://schemas.microsoft.com/office/drawing/2014/main" id="{C1F7784C-4F98-EEB9-9513-BD6498539953}"/>
              </a:ext>
            </a:extLst>
          </p:cNvPr>
          <p:cNvSpPr/>
          <p:nvPr/>
        </p:nvSpPr>
        <p:spPr>
          <a:xfrm>
            <a:off x="266463" y="4962843"/>
            <a:ext cx="6278193" cy="3435164"/>
          </a:xfrm>
          <a:prstGeom prst="roundRect">
            <a:avLst>
              <a:gd name="adj" fmla="val 8406"/>
            </a:avLst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8" name="Abgerundetes Rechteck 77">
            <a:extLst>
              <a:ext uri="{FF2B5EF4-FFF2-40B4-BE49-F238E27FC236}">
                <a16:creationId xmlns:a16="http://schemas.microsoft.com/office/drawing/2014/main" id="{5D0DA13A-DA25-26B1-D976-3415996B7AEA}"/>
              </a:ext>
            </a:extLst>
          </p:cNvPr>
          <p:cNvSpPr/>
          <p:nvPr/>
        </p:nvSpPr>
        <p:spPr>
          <a:xfrm>
            <a:off x="281876" y="3967996"/>
            <a:ext cx="6293243" cy="854813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9" name="Abgerundetes Rechteck 78">
            <a:extLst>
              <a:ext uri="{FF2B5EF4-FFF2-40B4-BE49-F238E27FC236}">
                <a16:creationId xmlns:a16="http://schemas.microsoft.com/office/drawing/2014/main" id="{045CB568-55B2-7F6A-AE45-6CCE9FCD5963}"/>
              </a:ext>
            </a:extLst>
          </p:cNvPr>
          <p:cNvSpPr/>
          <p:nvPr/>
        </p:nvSpPr>
        <p:spPr>
          <a:xfrm>
            <a:off x="271458" y="2925051"/>
            <a:ext cx="6253167" cy="7135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342712" y="7805374"/>
            <a:ext cx="30700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Macroscopic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completed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neuropathology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Gerader Verbinder 23"/>
          <p:cNvCxnSpPr/>
          <p:nvPr/>
        </p:nvCxnSpPr>
        <p:spPr>
          <a:xfrm>
            <a:off x="279482" y="7805374"/>
            <a:ext cx="6255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" y="113521"/>
            <a:ext cx="984932" cy="78700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554832" y="4321287"/>
            <a:ext cx="12993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Cerebrospinal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fluid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32775" y="4569271"/>
            <a:ext cx="5293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2553" y="5296275"/>
            <a:ext cx="358576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suspected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Grafik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75" y="81607"/>
            <a:ext cx="705615" cy="68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43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100</Words>
  <Application>Microsoft Office PowerPoint</Application>
  <PresentationFormat>A4-Papier (210 x 297 mm)</PresentationFormat>
  <Paragraphs>34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Kohinoor Telugu Light</vt:lpstr>
      <vt:lpstr>Times New Roman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Adelheid Woehrer</dc:creator>
  <cp:lastModifiedBy>Saglam Rueya</cp:lastModifiedBy>
  <cp:revision>59</cp:revision>
  <cp:lastPrinted>2025-04-28T08:45:20Z</cp:lastPrinted>
  <dcterms:created xsi:type="dcterms:W3CDTF">2025-04-26T09:48:02Z</dcterms:created>
  <dcterms:modified xsi:type="dcterms:W3CDTF">2026-08-14T10:57:46Z</dcterms:modified>
</cp:coreProperties>
</file>