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993"/>
    <a:srgbClr val="35BBEA"/>
    <a:srgbClr val="53C0CC"/>
    <a:srgbClr val="D1F8F5"/>
    <a:srgbClr val="5DDB76"/>
    <a:srgbClr val="5B94A2"/>
    <a:srgbClr val="A7C3C7"/>
    <a:srgbClr val="C1EFEC"/>
    <a:srgbClr val="B3D6DA"/>
    <a:srgbClr val="A8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/>
    <p:restoredTop sz="94732"/>
  </p:normalViewPr>
  <p:slideViewPr>
    <p:cSldViewPr snapToGrid="0">
      <p:cViewPr varScale="1">
        <p:scale>
          <a:sx n="76" d="100"/>
          <a:sy n="76" d="100"/>
        </p:scale>
        <p:origin x="3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D3BB6-BF57-B940-9B6A-8AB5A42F09B5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41425"/>
            <a:ext cx="23193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563EE-1789-6845-9F65-9AB578BFC78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2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63EE-1789-6845-9F65-9AB578BFC7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8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3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8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5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5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6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feld 65">
            <a:extLst>
              <a:ext uri="{FF2B5EF4-FFF2-40B4-BE49-F238E27FC236}">
                <a16:creationId xmlns:a16="http://schemas.microsoft.com/office/drawing/2014/main" id="{65628693-5643-AB40-A591-E4DBD528852A}"/>
              </a:ext>
            </a:extLst>
          </p:cNvPr>
          <p:cNvSpPr txBox="1"/>
          <p:nvPr/>
        </p:nvSpPr>
        <p:spPr>
          <a:xfrm>
            <a:off x="698858" y="3540035"/>
            <a:ext cx="21499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 pathological assessment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5EF5BF9-B624-D74E-B583-6B9EEE0684BB}"/>
              </a:ext>
            </a:extLst>
          </p:cNvPr>
          <p:cNvSpPr txBox="1"/>
          <p:nvPr/>
        </p:nvSpPr>
        <p:spPr>
          <a:xfrm>
            <a:off x="2133996" y="162702"/>
            <a:ext cx="4244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INSTITUE OF NEUROPATHOLOGY AND NEUROMOLECULAR PATHOLOGY</a:t>
            </a:r>
            <a:endParaRPr lang="de-AT" sz="1100" b="1" kern="100" dirty="0">
              <a:solidFill>
                <a:srgbClr val="4C7993"/>
              </a:solidFill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AT" sz="1100" b="1" spc="150" dirty="0" err="1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Director</a:t>
            </a:r>
            <a:r>
              <a:rPr lang="de-AT" sz="1100" b="1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: 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UNIV.-PROF.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DR.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ADELHEID WÖHRER</a:t>
            </a:r>
            <a:r>
              <a:rPr lang="de-AT" sz="1100" b="1" dirty="0">
                <a:solidFill>
                  <a:srgbClr val="4C7993"/>
                </a:solidFill>
                <a:effectLst/>
                <a:ea typeface="Malgun Gothic" panose="020B0503020000020004" pitchFamily="34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de-AT" sz="1100" b="1" dirty="0">
              <a:solidFill>
                <a:srgbClr val="4C7993"/>
              </a:solidFill>
              <a:ea typeface="Malgun Gothic" panose="020B0503020000020004" pitchFamily="34" charset="-127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11F086-8F8D-5575-E85E-3F0A7AB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247" y="183339"/>
            <a:ext cx="973845" cy="477997"/>
          </a:xfrm>
          <a:prstGeom prst="rect">
            <a:avLst/>
          </a:prstGeom>
        </p:spPr>
      </p:pic>
      <p:sp>
        <p:nvSpPr>
          <p:cNvPr id="48" name="Abgerundetes Rechteck 47">
            <a:extLst>
              <a:ext uri="{FF2B5EF4-FFF2-40B4-BE49-F238E27FC236}">
                <a16:creationId xmlns:a16="http://schemas.microsoft.com/office/drawing/2014/main" id="{D72A06A7-BB08-84C4-C659-A9BC8685024A}"/>
              </a:ext>
            </a:extLst>
          </p:cNvPr>
          <p:cNvSpPr/>
          <p:nvPr/>
        </p:nvSpPr>
        <p:spPr>
          <a:xfrm>
            <a:off x="262553" y="1453163"/>
            <a:ext cx="2198013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Sender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49" name="Abgerundetes Rechteck 48">
            <a:extLst>
              <a:ext uri="{FF2B5EF4-FFF2-40B4-BE49-F238E27FC236}">
                <a16:creationId xmlns:a16="http://schemas.microsoft.com/office/drawing/2014/main" id="{70C83611-A66F-276E-2B40-BA0C7AF392D5}"/>
              </a:ext>
            </a:extLst>
          </p:cNvPr>
          <p:cNvSpPr/>
          <p:nvPr/>
        </p:nvSpPr>
        <p:spPr>
          <a:xfrm>
            <a:off x="2593573" y="1453162"/>
            <a:ext cx="1794252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Cost Center Label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158459CB-7F9B-BFB9-211E-515FD1E220C6}"/>
              </a:ext>
            </a:extLst>
          </p:cNvPr>
          <p:cNvSpPr/>
          <p:nvPr/>
        </p:nvSpPr>
        <p:spPr>
          <a:xfrm>
            <a:off x="4520832" y="1453162"/>
            <a:ext cx="2074614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Patient Label</a:t>
            </a:r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Name:</a:t>
            </a:r>
          </a:p>
          <a:p>
            <a:r>
              <a:rPr lang="en-US" sz="800" dirty="0" smtClean="0">
                <a:solidFill>
                  <a:srgbClr val="4C7993"/>
                </a:solidFill>
              </a:rPr>
              <a:t>Date of Birth: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Sex: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Address:</a:t>
            </a:r>
            <a:endParaRPr lang="en-US" sz="700" dirty="0">
              <a:solidFill>
                <a:srgbClr val="4C7993"/>
              </a:solidFill>
            </a:endParaRP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CED6AA4F-107D-C1A6-D978-DC692894A389}"/>
              </a:ext>
            </a:extLst>
          </p:cNvPr>
          <p:cNvSpPr/>
          <p:nvPr/>
        </p:nvSpPr>
        <p:spPr>
          <a:xfrm>
            <a:off x="279482" y="8591722"/>
            <a:ext cx="6265174" cy="626689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1100" dirty="0" smtClean="0">
                <a:solidFill>
                  <a:srgbClr val="4C7993"/>
                </a:solidFill>
              </a:rPr>
              <a:t>Requesting physician</a:t>
            </a:r>
            <a:r>
              <a:rPr lang="en-US" sz="1100" dirty="0">
                <a:solidFill>
                  <a:srgbClr val="4C7993"/>
                </a:solidFill>
              </a:rPr>
              <a:t>			</a:t>
            </a:r>
            <a:r>
              <a:rPr lang="en-US" sz="1100" dirty="0" smtClean="0">
                <a:solidFill>
                  <a:srgbClr val="4C7993"/>
                </a:solidFill>
              </a:rPr>
              <a:t>Contact Details</a:t>
            </a:r>
            <a:r>
              <a:rPr lang="en-US" sz="1100" dirty="0">
                <a:solidFill>
                  <a:srgbClr val="4C7993"/>
                </a:solidFill>
              </a:rPr>
              <a:t>			</a:t>
            </a:r>
            <a:r>
              <a:rPr lang="en-US" sz="1100" dirty="0" smtClean="0">
                <a:solidFill>
                  <a:srgbClr val="4C7993"/>
                </a:solidFill>
              </a:rPr>
              <a:t>Date, Signature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F899368-F795-E0CC-1118-5A6D7F64CB1D}"/>
              </a:ext>
            </a:extLst>
          </p:cNvPr>
          <p:cNvSpPr txBox="1"/>
          <p:nvPr/>
        </p:nvSpPr>
        <p:spPr>
          <a:xfrm>
            <a:off x="242952" y="9267414"/>
            <a:ext cx="187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MÜLLERSTRASSE 44</a:t>
            </a:r>
          </a:p>
          <a:p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6020 INNSBRUCK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35164DA7-BE12-D941-87B4-FCA45935104E}"/>
              </a:ext>
            </a:extLst>
          </p:cNvPr>
          <p:cNvSpPr txBox="1"/>
          <p:nvPr/>
        </p:nvSpPr>
        <p:spPr>
          <a:xfrm>
            <a:off x="4404187" y="9267414"/>
            <a:ext cx="24693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Neuropathologie@i-med.ac.at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T: +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43 </a:t>
            </a:r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71300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F: +43 </a:t>
            </a:r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512 9003 73301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7" name="Abgerundetes Rechteck 56">
            <a:extLst>
              <a:ext uri="{FF2B5EF4-FFF2-40B4-BE49-F238E27FC236}">
                <a16:creationId xmlns:a16="http://schemas.microsoft.com/office/drawing/2014/main" id="{46007721-533B-1FB8-6B58-82FF98AAA410}"/>
              </a:ext>
            </a:extLst>
          </p:cNvPr>
          <p:cNvSpPr/>
          <p:nvPr/>
        </p:nvSpPr>
        <p:spPr>
          <a:xfrm>
            <a:off x="279483" y="994195"/>
            <a:ext cx="6299034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Submission form for integrated brain tumor diagnostics</a:t>
            </a:r>
          </a:p>
        </p:txBody>
      </p:sp>
      <p:sp>
        <p:nvSpPr>
          <p:cNvPr id="58" name="Abgerundetes Rechteck 57">
            <a:extLst>
              <a:ext uri="{FF2B5EF4-FFF2-40B4-BE49-F238E27FC236}">
                <a16:creationId xmlns:a16="http://schemas.microsoft.com/office/drawing/2014/main" id="{B8413C11-B260-5C95-7AF1-F1BB2A106B20}"/>
              </a:ext>
            </a:extLst>
          </p:cNvPr>
          <p:cNvSpPr/>
          <p:nvPr/>
        </p:nvSpPr>
        <p:spPr>
          <a:xfrm>
            <a:off x="262553" y="2910647"/>
            <a:ext cx="6332893" cy="373576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/>
              <a:t>Order for</a:t>
            </a:r>
            <a:endParaRPr lang="en-US" sz="1100" dirty="0"/>
          </a:p>
        </p:txBody>
      </p:sp>
      <p:sp>
        <p:nvSpPr>
          <p:cNvPr id="59" name="Abgerundetes Rechteck 58">
            <a:extLst>
              <a:ext uri="{FF2B5EF4-FFF2-40B4-BE49-F238E27FC236}">
                <a16:creationId xmlns:a16="http://schemas.microsoft.com/office/drawing/2014/main" id="{D11D03E8-29CC-D8A9-74B0-C7F2F5044EBE}"/>
              </a:ext>
            </a:extLst>
          </p:cNvPr>
          <p:cNvSpPr/>
          <p:nvPr/>
        </p:nvSpPr>
        <p:spPr>
          <a:xfrm>
            <a:off x="279482" y="3960698"/>
            <a:ext cx="6282103" cy="349119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 err="1"/>
              <a:t>Examination</a:t>
            </a:r>
            <a:r>
              <a:rPr lang="de-DE" sz="1100" dirty="0"/>
              <a:t> material</a:t>
            </a:r>
            <a:endParaRPr lang="en-US" sz="1100" dirty="0"/>
          </a:p>
        </p:txBody>
      </p:sp>
      <p:sp>
        <p:nvSpPr>
          <p:cNvPr id="60" name="Abgerundetes Rechteck 59">
            <a:extLst>
              <a:ext uri="{FF2B5EF4-FFF2-40B4-BE49-F238E27FC236}">
                <a16:creationId xmlns:a16="http://schemas.microsoft.com/office/drawing/2014/main" id="{F8EF5114-AA4F-38FC-D76A-B8B3D1FBAC49}"/>
              </a:ext>
            </a:extLst>
          </p:cNvPr>
          <p:cNvSpPr/>
          <p:nvPr/>
        </p:nvSpPr>
        <p:spPr>
          <a:xfrm>
            <a:off x="263997" y="4937846"/>
            <a:ext cx="6282103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 err="1"/>
              <a:t>Anamnesis</a:t>
            </a:r>
            <a:endParaRPr lang="en-US" sz="1100" dirty="0"/>
          </a:p>
        </p:txBody>
      </p:sp>
      <p:sp>
        <p:nvSpPr>
          <p:cNvPr id="61" name="Abgerundetes Rechteck 60">
            <a:extLst>
              <a:ext uri="{FF2B5EF4-FFF2-40B4-BE49-F238E27FC236}">
                <a16:creationId xmlns:a16="http://schemas.microsoft.com/office/drawing/2014/main" id="{D6F1C126-38E3-8652-714C-FD4124C5C691}"/>
              </a:ext>
            </a:extLst>
          </p:cNvPr>
          <p:cNvSpPr/>
          <p:nvPr/>
        </p:nvSpPr>
        <p:spPr>
          <a:xfrm>
            <a:off x="554833" y="3393966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2" name="Abgerundetes Rechteck 61">
            <a:extLst>
              <a:ext uri="{FF2B5EF4-FFF2-40B4-BE49-F238E27FC236}">
                <a16:creationId xmlns:a16="http://schemas.microsoft.com/office/drawing/2014/main" id="{730E2ADC-A0BD-5AD9-D5BF-40D7584841C3}"/>
              </a:ext>
            </a:extLst>
          </p:cNvPr>
          <p:cNvSpPr/>
          <p:nvPr/>
        </p:nvSpPr>
        <p:spPr>
          <a:xfrm>
            <a:off x="557608" y="3629491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3" name="Abgerundetes Rechteck 62">
            <a:extLst>
              <a:ext uri="{FF2B5EF4-FFF2-40B4-BE49-F238E27FC236}">
                <a16:creationId xmlns:a16="http://schemas.microsoft.com/office/drawing/2014/main" id="{EAFE4603-35B6-3CFA-15DB-0FF8737B660D}"/>
              </a:ext>
            </a:extLst>
          </p:cNvPr>
          <p:cNvSpPr/>
          <p:nvPr/>
        </p:nvSpPr>
        <p:spPr>
          <a:xfrm>
            <a:off x="3852215" y="3399511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4" name="Abgerundetes Rechteck 63">
            <a:extLst>
              <a:ext uri="{FF2B5EF4-FFF2-40B4-BE49-F238E27FC236}">
                <a16:creationId xmlns:a16="http://schemas.microsoft.com/office/drawing/2014/main" id="{25E5A85E-7FD2-0A8F-0BFB-1581FCE318BE}"/>
              </a:ext>
            </a:extLst>
          </p:cNvPr>
          <p:cNvSpPr/>
          <p:nvPr/>
        </p:nvSpPr>
        <p:spPr>
          <a:xfrm>
            <a:off x="3854987" y="3635036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7F7A82B-DE71-51F7-2E98-D1C49A6CBD8C}"/>
              </a:ext>
            </a:extLst>
          </p:cNvPr>
          <p:cNvSpPr txBox="1"/>
          <p:nvPr/>
        </p:nvSpPr>
        <p:spPr>
          <a:xfrm>
            <a:off x="696083" y="3304510"/>
            <a:ext cx="15295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Histological assessment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855F85C6-5912-6CB0-BADD-D95034854180}"/>
              </a:ext>
            </a:extLst>
          </p:cNvPr>
          <p:cNvSpPr txBox="1"/>
          <p:nvPr/>
        </p:nvSpPr>
        <p:spPr>
          <a:xfrm>
            <a:off x="4013212" y="3310039"/>
            <a:ext cx="15295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Intraoperative histology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33D5BD16-F73D-4A35-375A-54C03FBDE05D}"/>
              </a:ext>
            </a:extLst>
          </p:cNvPr>
          <p:cNvSpPr txBox="1"/>
          <p:nvPr/>
        </p:nvSpPr>
        <p:spPr>
          <a:xfrm>
            <a:off x="4013211" y="3544991"/>
            <a:ext cx="13773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anopore sequencing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1904263" y="4444139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4347570D-0D1E-F4D2-6AD0-72C0729636F6}"/>
              </a:ext>
            </a:extLst>
          </p:cNvPr>
          <p:cNvSpPr txBox="1"/>
          <p:nvPr/>
        </p:nvSpPr>
        <p:spPr>
          <a:xfrm>
            <a:off x="262553" y="4354718"/>
            <a:ext cx="14205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Infectious material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(HIV, Hep B/C, 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CJD)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5874266B-624E-5DE1-E68E-9883A6FAF053}"/>
              </a:ext>
            </a:extLst>
          </p:cNvPr>
          <p:cNvSpPr txBox="1"/>
          <p:nvPr/>
        </p:nvSpPr>
        <p:spPr>
          <a:xfrm>
            <a:off x="2012928" y="4354718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Yes: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D083728A-173B-73B2-15AF-C6493853B5CA}"/>
              </a:ext>
            </a:extLst>
          </p:cNvPr>
          <p:cNvSpPr txBox="1"/>
          <p:nvPr/>
        </p:nvSpPr>
        <p:spPr>
          <a:xfrm>
            <a:off x="2759109" y="434912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Abgerundetes Rechteck 72">
            <a:extLst>
              <a:ext uri="{FF2B5EF4-FFF2-40B4-BE49-F238E27FC236}">
                <a16:creationId xmlns:a16="http://schemas.microsoft.com/office/drawing/2014/main" id="{05AD7519-1F1B-5E8D-8207-20091160E518}"/>
              </a:ext>
            </a:extLst>
          </p:cNvPr>
          <p:cNvSpPr/>
          <p:nvPr/>
        </p:nvSpPr>
        <p:spPr>
          <a:xfrm>
            <a:off x="2655173" y="4446912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CBB2C24D-3CBF-2B0D-3A01-36771A91BAAB}"/>
              </a:ext>
            </a:extLst>
          </p:cNvPr>
          <p:cNvSpPr txBox="1"/>
          <p:nvPr/>
        </p:nvSpPr>
        <p:spPr>
          <a:xfrm>
            <a:off x="2761883" y="4568028"/>
            <a:ext cx="7425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Unknown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Abgerundetes Rechteck 74">
            <a:extLst>
              <a:ext uri="{FF2B5EF4-FFF2-40B4-BE49-F238E27FC236}">
                <a16:creationId xmlns:a16="http://schemas.microsoft.com/office/drawing/2014/main" id="{2BF7D454-67C6-454C-675B-4A5683B17855}"/>
              </a:ext>
            </a:extLst>
          </p:cNvPr>
          <p:cNvSpPr/>
          <p:nvPr/>
        </p:nvSpPr>
        <p:spPr>
          <a:xfrm>
            <a:off x="2655173" y="464641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8610853F-41FD-6D30-685D-5437A8598CEB}"/>
              </a:ext>
            </a:extLst>
          </p:cNvPr>
          <p:cNvSpPr txBox="1"/>
          <p:nvPr/>
        </p:nvSpPr>
        <p:spPr>
          <a:xfrm>
            <a:off x="3738363" y="4373882"/>
            <a:ext cx="17459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of collection:</a:t>
            </a:r>
          </a:p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……..  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(hours)  </a:t>
            </a:r>
            <a:r>
              <a:rPr lang="en-US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formalin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Abgerundetes Rechteck 76">
            <a:extLst>
              <a:ext uri="{FF2B5EF4-FFF2-40B4-BE49-F238E27FC236}">
                <a16:creationId xmlns:a16="http://schemas.microsoft.com/office/drawing/2014/main" id="{C1F7784C-4F98-EEB9-9513-BD6498539953}"/>
              </a:ext>
            </a:extLst>
          </p:cNvPr>
          <p:cNvSpPr/>
          <p:nvPr/>
        </p:nvSpPr>
        <p:spPr>
          <a:xfrm>
            <a:off x="266463" y="4962843"/>
            <a:ext cx="6278193" cy="3435164"/>
          </a:xfrm>
          <a:prstGeom prst="roundRect">
            <a:avLst>
              <a:gd name="adj" fmla="val 8406"/>
            </a:avLst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8" name="Abgerundetes Rechteck 77">
            <a:extLst>
              <a:ext uri="{FF2B5EF4-FFF2-40B4-BE49-F238E27FC236}">
                <a16:creationId xmlns:a16="http://schemas.microsoft.com/office/drawing/2014/main" id="{5D0DA13A-DA25-26B1-D976-3415996B7AEA}"/>
              </a:ext>
            </a:extLst>
          </p:cNvPr>
          <p:cNvSpPr/>
          <p:nvPr/>
        </p:nvSpPr>
        <p:spPr>
          <a:xfrm>
            <a:off x="281876" y="3967996"/>
            <a:ext cx="6293243" cy="854813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9" name="Abgerundetes Rechteck 78">
            <a:extLst>
              <a:ext uri="{FF2B5EF4-FFF2-40B4-BE49-F238E27FC236}">
                <a16:creationId xmlns:a16="http://schemas.microsoft.com/office/drawing/2014/main" id="{045CB568-55B2-7F6A-AE45-6CCE9FCD5963}"/>
              </a:ext>
            </a:extLst>
          </p:cNvPr>
          <p:cNvSpPr/>
          <p:nvPr/>
        </p:nvSpPr>
        <p:spPr>
          <a:xfrm>
            <a:off x="271458" y="2925050"/>
            <a:ext cx="6323988" cy="867451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C34670BC-16B1-58BB-E7AE-11E3BA6295CA}"/>
              </a:ext>
            </a:extLst>
          </p:cNvPr>
          <p:cNvSpPr txBox="1"/>
          <p:nvPr/>
        </p:nvSpPr>
        <p:spPr>
          <a:xfrm>
            <a:off x="210059" y="5283025"/>
            <a:ext cx="7232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Location: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172956" y="5252769"/>
            <a:ext cx="3428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Contrast-enhanced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                   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676" y="6313393"/>
            <a:ext cx="148895" cy="148895"/>
          </a:xfrm>
          <a:prstGeom prst="rect">
            <a:avLst/>
          </a:prstGeom>
        </p:spPr>
      </p:pic>
      <p:pic>
        <p:nvPicPr>
          <p:cNvPr id="51" name="Grafik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999" y="5818743"/>
            <a:ext cx="158927" cy="158927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3180169" y="5458545"/>
            <a:ext cx="32492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homogeneous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inhomogeneous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" name="Grafik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087" y="7025807"/>
            <a:ext cx="148895" cy="148895"/>
          </a:xfrm>
          <a:prstGeom prst="rect">
            <a:avLst/>
          </a:prstGeom>
        </p:spPr>
      </p:pic>
      <p:pic>
        <p:nvPicPr>
          <p:cNvPr id="81" name="Grafik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781" y="7025807"/>
            <a:ext cx="148895" cy="148895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242952" y="6876078"/>
            <a:ext cx="31790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suspected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723478" y="6258206"/>
            <a:ext cx="23038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Family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anamnesis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Yes       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" name="Grafik 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772" y="5319651"/>
            <a:ext cx="148895" cy="148895"/>
          </a:xfrm>
          <a:prstGeom prst="rect">
            <a:avLst/>
          </a:prstGeom>
        </p:spPr>
      </p:pic>
      <p:pic>
        <p:nvPicPr>
          <p:cNvPr id="83" name="Grafik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188" y="5522253"/>
            <a:ext cx="142574" cy="148895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3828062" y="5792528"/>
            <a:ext cx="20826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Pre-surgery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Yes       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Grafik 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575" y="5522252"/>
            <a:ext cx="148895" cy="148895"/>
          </a:xfrm>
          <a:prstGeom prst="rect">
            <a:avLst/>
          </a:prstGeom>
        </p:spPr>
      </p:pic>
      <p:pic>
        <p:nvPicPr>
          <p:cNvPr id="85" name="Grafik 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427" y="5314463"/>
            <a:ext cx="148895" cy="148895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205538" y="5768226"/>
            <a:ext cx="31293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Radiation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chemotheraphy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Yes       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6" name="Grafik 8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325" y="5830611"/>
            <a:ext cx="148895" cy="148895"/>
          </a:xfrm>
          <a:prstGeom prst="rect">
            <a:avLst/>
          </a:prstGeom>
        </p:spPr>
      </p:pic>
      <p:pic>
        <p:nvPicPr>
          <p:cNvPr id="87" name="Grafik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814" y="5847299"/>
            <a:ext cx="148895" cy="148895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10059" y="6087200"/>
            <a:ext cx="25010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Previous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examinations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526077" y="6778898"/>
            <a:ext cx="1757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TU-bank 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(HD, PS, TDB)</a:t>
            </a:r>
          </a:p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          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8" name="Grafik 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417" y="5828551"/>
            <a:ext cx="148895" cy="148895"/>
          </a:xfrm>
          <a:prstGeom prst="rect">
            <a:avLst/>
          </a:prstGeom>
        </p:spPr>
      </p:pic>
      <p:pic>
        <p:nvPicPr>
          <p:cNvPr id="89" name="Grafik 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093" y="6307817"/>
            <a:ext cx="148895" cy="148895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4575864" y="7433737"/>
            <a:ext cx="551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Study: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Gerader Verbinder 18"/>
          <p:cNvCxnSpPr/>
          <p:nvPr/>
        </p:nvCxnSpPr>
        <p:spPr>
          <a:xfrm flipV="1">
            <a:off x="263997" y="5720155"/>
            <a:ext cx="6280659" cy="222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/>
          <p:cNvCxnSpPr>
            <a:stCxn id="77" idx="1"/>
          </p:cNvCxnSpPr>
          <p:nvPr/>
        </p:nvCxnSpPr>
        <p:spPr>
          <a:xfrm>
            <a:off x="266463" y="6680425"/>
            <a:ext cx="6246252" cy="1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342712" y="7805374"/>
            <a:ext cx="30700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Macroscopic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completed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neuropathology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Gerader Verbinder 23"/>
          <p:cNvCxnSpPr/>
          <p:nvPr/>
        </p:nvCxnSpPr>
        <p:spPr>
          <a:xfrm>
            <a:off x="279482" y="7805374"/>
            <a:ext cx="625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" y="113521"/>
            <a:ext cx="984932" cy="78700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75" y="81607"/>
            <a:ext cx="705615" cy="68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4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171</Words>
  <Application>Microsoft Office PowerPoint</Application>
  <PresentationFormat>A4-Papier (210 x 297 mm)</PresentationFormat>
  <Paragraphs>51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Kohinoor Telugu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Adelheid Woehrer</dc:creator>
  <cp:lastModifiedBy>Saglam Rueya</cp:lastModifiedBy>
  <cp:revision>53</cp:revision>
  <cp:lastPrinted>2025-04-28T08:45:20Z</cp:lastPrinted>
  <dcterms:created xsi:type="dcterms:W3CDTF">2025-04-26T09:48:02Z</dcterms:created>
  <dcterms:modified xsi:type="dcterms:W3CDTF">2026-08-14T10:58:01Z</dcterms:modified>
</cp:coreProperties>
</file>